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4"/>
  </p:notesMasterIdLst>
  <p:handoutMasterIdLst>
    <p:handoutMasterId r:id="rId5"/>
  </p:handoutMasterIdLst>
  <p:sldIdLst>
    <p:sldId id="261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19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69" d="100"/>
          <a:sy n="69" d="100"/>
        </p:scale>
        <p:origin x="94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523F8ABF-26B5-4A71-872D-0A30099F4CFD}" type="datetimeFigureOut">
              <a:rPr lang="en-US" smtClean="0"/>
              <a:pPr/>
              <a:t>7/2/2015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8"/>
            <a:ext cx="3037840" cy="46482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8"/>
            <a:ext cx="3037840" cy="46482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579A69C3-CEBF-464B-8684-3F5A8FCFB8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7486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AA282D01-A489-46AA-9740-D278A94C82EE}" type="datetimeFigureOut">
              <a:rPr lang="en-US" smtClean="0"/>
              <a:pPr/>
              <a:t>7/2/2015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1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482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482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2B2D3BA5-85DF-47D3-8D43-9D635852C3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94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2D3BA5-85DF-47D3-8D43-9D635852C3B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564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876300" y="828675"/>
            <a:ext cx="7391400" cy="5200650"/>
          </a:xfrm>
          <a:prstGeom prst="rect">
            <a:avLst/>
          </a:prstGeom>
          <a:solidFill>
            <a:schemeClr val="bg1"/>
          </a:solidFill>
          <a:ln w="6350" cap="rnd" cmpd="sng" algn="ctr">
            <a:noFill/>
            <a:prstDash val="solid"/>
          </a:ln>
          <a:effectLst>
            <a:outerShdw blurRad="254000" algn="tl" rotWithShape="0">
              <a:srgbClr val="000000">
                <a:alpha val="43137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990600" y="2130429"/>
            <a:ext cx="7162800" cy="1470025"/>
          </a:xfrm>
        </p:spPr>
        <p:txBody>
          <a:bodyPr anchor="b" anchorCtr="0"/>
          <a:lstStyle>
            <a:lvl1pPr>
              <a:defRPr>
                <a:solidFill>
                  <a:schemeClr val="tx1"/>
                </a:solidFill>
                <a:effectLst>
                  <a:outerShdw blurRad="76200" dist="50800" dir="2700000" algn="tl" rotWithShape="0">
                    <a:srgbClr val="000000">
                      <a:alpha val="27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None/>
              <a:defRPr sz="2000" i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DFDF3-D88D-4543-898D-E64374E98FC3}" type="datetimeFigureOut">
              <a:rPr lang="en-US" smtClean="0"/>
              <a:pPr/>
              <a:t>7/2/2015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1A885-9F8E-4F8B-9FA2-CC99E53EC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DFDF3-D88D-4543-898D-E64374E98FC3}" type="datetimeFigureOut">
              <a:rPr lang="en-US" smtClean="0"/>
              <a:pPr/>
              <a:t>7/2/2015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1A885-9F8E-4F8B-9FA2-CC99E53EC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990601" y="4406902"/>
            <a:ext cx="71628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990601" y="2906715"/>
            <a:ext cx="71628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DFDF3-D88D-4543-898D-E64374E98FC3}" type="datetimeFigureOut">
              <a:rPr lang="en-US" smtClean="0"/>
              <a:pPr/>
              <a:t>7/2/2015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1A885-9F8E-4F8B-9FA2-CC99E53EC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990600" y="1752603"/>
            <a:ext cx="3505200" cy="419099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752603"/>
            <a:ext cx="3505200" cy="419099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DFDF3-D88D-4543-898D-E64374E98FC3}" type="datetimeFigureOut">
              <a:rPr lang="en-US" smtClean="0"/>
              <a:pPr/>
              <a:t>7/2/2015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1A885-9F8E-4F8B-9FA2-CC99E53EC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990600" y="1752602"/>
            <a:ext cx="3506788" cy="68579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990600" y="2514601"/>
            <a:ext cx="3506788" cy="3429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8" y="1752603"/>
            <a:ext cx="3508373" cy="6857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8" y="2514601"/>
            <a:ext cx="3508373" cy="3429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DFDF3-D88D-4543-898D-E64374E98FC3}" type="datetimeFigureOut">
              <a:rPr lang="en-US" smtClean="0"/>
              <a:pPr/>
              <a:t>7/2/2015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1A885-9F8E-4F8B-9FA2-CC99E53EC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DFDF3-D88D-4543-898D-E64374E98FC3}" type="datetimeFigureOut">
              <a:rPr lang="en-US" smtClean="0"/>
              <a:pPr/>
              <a:t>7/2/2015</a:t>
            </a:fld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1A885-9F8E-4F8B-9FA2-CC99E53EC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rtific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1127760" y="1800225"/>
            <a:ext cx="6949440" cy="304800"/>
          </a:xfrm>
        </p:spPr>
        <p:txBody>
          <a:bodyPr wrap="none" anchor="ctr" anchorCtr="0"/>
          <a:lstStyle>
            <a:lvl1pPr marL="0" indent="0" algn="ctr">
              <a:spcBef>
                <a:spcPts val="0"/>
              </a:spcBef>
              <a:buFontTx/>
              <a:buNone/>
              <a:defRPr sz="1050" spc="0" baseline="0">
                <a:solidFill>
                  <a:schemeClr val="tx1"/>
                </a:solidFill>
                <a:effectLst/>
                <a:latin typeface="+mj-lt"/>
              </a:defRPr>
            </a:lvl1pPr>
            <a:lvl2pPr indent="0">
              <a:spcBef>
                <a:spcPts val="0"/>
              </a:spcBef>
              <a:buFontTx/>
              <a:buNone/>
              <a:defRPr/>
            </a:lvl2pPr>
            <a:lvl3pPr indent="0">
              <a:spcBef>
                <a:spcPts val="0"/>
              </a:spcBef>
              <a:buFontTx/>
              <a:buNone/>
              <a:defRPr/>
            </a:lvl3pPr>
            <a:lvl4pPr indent="0">
              <a:spcBef>
                <a:spcPts val="0"/>
              </a:spcBef>
              <a:buFontTx/>
              <a:buNone/>
              <a:defRPr/>
            </a:lvl4pPr>
            <a:lvl5pPr indent="0">
              <a:spcBef>
                <a:spcPts val="0"/>
              </a:spcBef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2"/>
          </p:nvPr>
        </p:nvSpPr>
        <p:spPr>
          <a:xfrm>
            <a:off x="1127760" y="3829050"/>
            <a:ext cx="6949440" cy="266700"/>
          </a:xfrm>
        </p:spPr>
        <p:txBody>
          <a:bodyPr anchor="ctr" anchorCtr="0"/>
          <a:lstStyle>
            <a:lvl1pPr marL="0" indent="0" algn="ctr">
              <a:spcBef>
                <a:spcPts val="0"/>
              </a:spcBef>
              <a:buFontTx/>
              <a:buNone/>
              <a:defRPr sz="1050" spc="0" baseline="0">
                <a:solidFill>
                  <a:schemeClr val="tx1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3"/>
          </p:nvPr>
        </p:nvSpPr>
        <p:spPr>
          <a:xfrm>
            <a:off x="1127760" y="4419600"/>
            <a:ext cx="6949440" cy="381000"/>
          </a:xfrm>
        </p:spPr>
        <p:txBody>
          <a:bodyPr wrap="none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400" cap="all" baseline="0">
                <a:solidFill>
                  <a:schemeClr val="tx1"/>
                </a:solidFill>
                <a:effectLst>
                  <a:outerShdw blurRad="76200" dist="50800" dir="2700000" algn="tl" rotWithShape="0">
                    <a:srgbClr val="000000">
                      <a:alpha val="13000"/>
                    </a:srgbClr>
                  </a:outerShdw>
                </a:effectLst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4"/>
          </p:nvPr>
        </p:nvSpPr>
        <p:spPr>
          <a:xfrm>
            <a:off x="1127760" y="4800600"/>
            <a:ext cx="6949440" cy="257175"/>
          </a:xfrm>
        </p:spPr>
        <p:txBody>
          <a:bodyPr wrap="none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1050">
                <a:solidFill>
                  <a:schemeClr val="tx1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5"/>
          </p:nvPr>
        </p:nvSpPr>
        <p:spPr>
          <a:xfrm>
            <a:off x="1127760" y="5534025"/>
            <a:ext cx="6949440" cy="257175"/>
          </a:xfrm>
        </p:spPr>
        <p:txBody>
          <a:bodyPr wrap="none" anchor="ctr" anchorCtr="0"/>
          <a:lstStyle>
            <a:lvl1pPr marL="0" indent="0" algn="ctr">
              <a:spcBef>
                <a:spcPts val="0"/>
              </a:spcBef>
              <a:buFontTx/>
              <a:buNone/>
              <a:defRPr sz="1050" spc="0" baseline="0">
                <a:solidFill>
                  <a:schemeClr val="tx1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Subtitle 20"/>
          <p:cNvSpPr>
            <a:spLocks noGrp="1"/>
          </p:cNvSpPr>
          <p:nvPr>
            <p:ph type="subTitle" idx="1"/>
          </p:nvPr>
        </p:nvSpPr>
        <p:spPr>
          <a:xfrm>
            <a:off x="1127760" y="1066800"/>
            <a:ext cx="6949440" cy="304800"/>
          </a:xfrm>
        </p:spPr>
        <p:txBody>
          <a:bodyPr wrap="none" anchor="ctr" anchorCtr="0"/>
          <a:lstStyle>
            <a:lvl1pPr marL="0" indent="0" algn="ctr">
              <a:buNone/>
              <a:defRPr sz="1400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1123950" y="2819400"/>
            <a:ext cx="6949440" cy="1066800"/>
          </a:xfrm>
        </p:spPr>
        <p:txBody>
          <a:bodyPr wrap="square" anchor="b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4800">
                <a:solidFill>
                  <a:schemeClr val="tx1"/>
                </a:solidFill>
                <a:effectLst>
                  <a:outerShdw blurRad="76200" dist="50800" dir="2700000" algn="tl" rotWithShape="0">
                    <a:srgbClr val="000000">
                      <a:alpha val="13000"/>
                    </a:srgbClr>
                  </a:outerShdw>
                </a:effectLst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"/>
          <p:cNvSpPr>
            <a:spLocks noGrp="1"/>
          </p:cNvSpPr>
          <p:nvPr>
            <p:ph type="title"/>
          </p:nvPr>
        </p:nvSpPr>
        <p:spPr>
          <a:xfrm>
            <a:off x="1123950" y="1371600"/>
            <a:ext cx="6953250" cy="428625"/>
          </a:xfrm>
        </p:spPr>
        <p:txBody>
          <a:bodyPr>
            <a:normAutofit/>
          </a:bodyPr>
          <a:lstStyle>
            <a:lvl1pPr algn="ctr">
              <a:defRPr sz="32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743200" y="5532437"/>
            <a:ext cx="3733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990601" y="914400"/>
            <a:ext cx="2474915" cy="6858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575050" y="914400"/>
            <a:ext cx="4578350" cy="50292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990601" y="1676400"/>
            <a:ext cx="2474915" cy="42672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DFDF3-D88D-4543-898D-E64374E98FC3}" type="datetimeFigureOut">
              <a:rPr lang="en-US" smtClean="0"/>
              <a:pPr/>
              <a:t>7/2/2015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1A885-9F8E-4F8B-9FA2-CC99E53EC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pic" idx="1"/>
          </p:nvPr>
        </p:nvSpPr>
        <p:spPr>
          <a:xfrm>
            <a:off x="1792288" y="990600"/>
            <a:ext cx="5486400" cy="37369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762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DFDF3-D88D-4543-898D-E64374E98FC3}" type="datetimeFigureOut">
              <a:rPr lang="en-US" smtClean="0"/>
              <a:pPr/>
              <a:t>7/2/2015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1A885-9F8E-4F8B-9FA2-CC99E53EC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4" name="Background"/>
          <p:cNvGrpSpPr/>
          <p:nvPr/>
        </p:nvGrpSpPr>
        <p:grpSpPr>
          <a:xfrm>
            <a:off x="-447674" y="-457200"/>
            <a:ext cx="10029825" cy="7753350"/>
            <a:chOff x="-447674" y="-457200"/>
            <a:chExt cx="10029825" cy="7753350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chemeClr val="accent1">
                <a:tint val="40000"/>
              </a:schemeClr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-447674" y="-457200"/>
              <a:ext cx="10029825" cy="7753350"/>
              <a:chOff x="-457200" y="-457200"/>
              <a:chExt cx="10058400" cy="7772400"/>
            </a:xfrm>
            <a:effectLst/>
          </p:grpSpPr>
          <p:grpSp>
            <p:nvGrpSpPr>
              <p:cNvPr id="9" name="Group 8"/>
              <p:cNvGrpSpPr/>
              <p:nvPr/>
            </p:nvGrpSpPr>
            <p:grpSpPr>
              <a:xfrm>
                <a:off x="-457200" y="0"/>
                <a:ext cx="914400" cy="6858000"/>
                <a:chOff x="-457200" y="0"/>
                <a:chExt cx="914400" cy="6858000"/>
              </a:xfrm>
            </p:grpSpPr>
            <p:sp>
              <p:nvSpPr>
                <p:cNvPr id="170" name="Arc 169"/>
                <p:cNvSpPr/>
                <p:nvPr/>
              </p:nvSpPr>
              <p:spPr>
                <a:xfrm>
                  <a:off x="-457200" y="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1" name="Arc 170"/>
                <p:cNvSpPr/>
                <p:nvPr/>
              </p:nvSpPr>
              <p:spPr>
                <a:xfrm>
                  <a:off x="-457200" y="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2" name="Arc 171"/>
                <p:cNvSpPr/>
                <p:nvPr/>
              </p:nvSpPr>
              <p:spPr>
                <a:xfrm>
                  <a:off x="-457200" y="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3" name="Arc 172"/>
                <p:cNvSpPr/>
                <p:nvPr/>
              </p:nvSpPr>
              <p:spPr>
                <a:xfrm>
                  <a:off x="-457200" y="4572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4" name="Arc 173"/>
                <p:cNvSpPr/>
                <p:nvPr/>
              </p:nvSpPr>
              <p:spPr>
                <a:xfrm>
                  <a:off x="-457200" y="6096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5" name="Arc 174"/>
                <p:cNvSpPr/>
                <p:nvPr/>
              </p:nvSpPr>
              <p:spPr>
                <a:xfrm>
                  <a:off x="-457200" y="7620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6" name="Arc 175"/>
                <p:cNvSpPr/>
                <p:nvPr/>
              </p:nvSpPr>
              <p:spPr>
                <a:xfrm>
                  <a:off x="-457200" y="914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7" name="Arc 176"/>
                <p:cNvSpPr/>
                <p:nvPr/>
              </p:nvSpPr>
              <p:spPr>
                <a:xfrm>
                  <a:off x="-457200" y="1066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8" name="Arc 177"/>
                <p:cNvSpPr/>
                <p:nvPr/>
              </p:nvSpPr>
              <p:spPr>
                <a:xfrm>
                  <a:off x="-457200" y="12192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9" name="Arc 178"/>
                <p:cNvSpPr/>
                <p:nvPr/>
              </p:nvSpPr>
              <p:spPr>
                <a:xfrm>
                  <a:off x="-457200" y="13716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0" name="Arc 179"/>
                <p:cNvSpPr/>
                <p:nvPr/>
              </p:nvSpPr>
              <p:spPr>
                <a:xfrm>
                  <a:off x="-457200" y="15240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1" name="Arc 180"/>
                <p:cNvSpPr/>
                <p:nvPr/>
              </p:nvSpPr>
              <p:spPr>
                <a:xfrm>
                  <a:off x="-457200" y="1676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2" name="Arc 181"/>
                <p:cNvSpPr/>
                <p:nvPr/>
              </p:nvSpPr>
              <p:spPr>
                <a:xfrm>
                  <a:off x="-457200" y="1828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3" name="Arc 182"/>
                <p:cNvSpPr/>
                <p:nvPr/>
              </p:nvSpPr>
              <p:spPr>
                <a:xfrm>
                  <a:off x="-457200" y="19812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4" name="Arc 183"/>
                <p:cNvSpPr/>
                <p:nvPr/>
              </p:nvSpPr>
              <p:spPr>
                <a:xfrm>
                  <a:off x="-457200" y="21336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Arc 184"/>
                <p:cNvSpPr/>
                <p:nvPr/>
              </p:nvSpPr>
              <p:spPr>
                <a:xfrm>
                  <a:off x="-457200" y="22860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6" name="Arc 185"/>
                <p:cNvSpPr/>
                <p:nvPr/>
              </p:nvSpPr>
              <p:spPr>
                <a:xfrm>
                  <a:off x="-457200" y="2438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Arc 186"/>
                <p:cNvSpPr/>
                <p:nvPr/>
              </p:nvSpPr>
              <p:spPr>
                <a:xfrm>
                  <a:off x="-457200" y="2590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Arc 187"/>
                <p:cNvSpPr/>
                <p:nvPr/>
              </p:nvSpPr>
              <p:spPr>
                <a:xfrm>
                  <a:off x="-457200" y="27432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Arc 188"/>
                <p:cNvSpPr/>
                <p:nvPr/>
              </p:nvSpPr>
              <p:spPr>
                <a:xfrm>
                  <a:off x="-457200" y="28956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Arc 189"/>
                <p:cNvSpPr/>
                <p:nvPr/>
              </p:nvSpPr>
              <p:spPr>
                <a:xfrm>
                  <a:off x="-457200" y="30480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Arc 190"/>
                <p:cNvSpPr/>
                <p:nvPr/>
              </p:nvSpPr>
              <p:spPr>
                <a:xfrm>
                  <a:off x="-457200" y="3200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Arc 191"/>
                <p:cNvSpPr/>
                <p:nvPr/>
              </p:nvSpPr>
              <p:spPr>
                <a:xfrm>
                  <a:off x="-457200" y="3352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Arc 192"/>
                <p:cNvSpPr/>
                <p:nvPr/>
              </p:nvSpPr>
              <p:spPr>
                <a:xfrm>
                  <a:off x="-457200" y="35052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Arc 193"/>
                <p:cNvSpPr/>
                <p:nvPr/>
              </p:nvSpPr>
              <p:spPr>
                <a:xfrm>
                  <a:off x="-457200" y="36576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Arc 194"/>
                <p:cNvSpPr/>
                <p:nvPr/>
              </p:nvSpPr>
              <p:spPr>
                <a:xfrm>
                  <a:off x="-457200" y="38100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6" name="Arc 195"/>
                <p:cNvSpPr/>
                <p:nvPr/>
              </p:nvSpPr>
              <p:spPr>
                <a:xfrm>
                  <a:off x="-457200" y="396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Arc 196"/>
                <p:cNvSpPr/>
                <p:nvPr/>
              </p:nvSpPr>
              <p:spPr>
                <a:xfrm>
                  <a:off x="-457200" y="411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Arc 197"/>
                <p:cNvSpPr/>
                <p:nvPr/>
              </p:nvSpPr>
              <p:spPr>
                <a:xfrm>
                  <a:off x="-457200" y="42672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Arc 198"/>
                <p:cNvSpPr/>
                <p:nvPr/>
              </p:nvSpPr>
              <p:spPr>
                <a:xfrm>
                  <a:off x="-457200" y="44196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Arc 199"/>
                <p:cNvSpPr/>
                <p:nvPr/>
              </p:nvSpPr>
              <p:spPr>
                <a:xfrm>
                  <a:off x="-457200" y="45720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Arc 200"/>
                <p:cNvSpPr/>
                <p:nvPr/>
              </p:nvSpPr>
              <p:spPr>
                <a:xfrm>
                  <a:off x="-457200" y="4724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Arc 201"/>
                <p:cNvSpPr/>
                <p:nvPr/>
              </p:nvSpPr>
              <p:spPr>
                <a:xfrm>
                  <a:off x="-457200" y="4876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Arc 202"/>
                <p:cNvSpPr/>
                <p:nvPr/>
              </p:nvSpPr>
              <p:spPr>
                <a:xfrm>
                  <a:off x="-457200" y="50292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Arc 203"/>
                <p:cNvSpPr/>
                <p:nvPr/>
              </p:nvSpPr>
              <p:spPr>
                <a:xfrm>
                  <a:off x="-457200" y="51816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Arc 204"/>
                <p:cNvSpPr/>
                <p:nvPr/>
              </p:nvSpPr>
              <p:spPr>
                <a:xfrm>
                  <a:off x="-457200" y="53340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6" name="Arc 205"/>
                <p:cNvSpPr/>
                <p:nvPr/>
              </p:nvSpPr>
              <p:spPr>
                <a:xfrm>
                  <a:off x="-457200" y="5486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Arc 206"/>
                <p:cNvSpPr/>
                <p:nvPr/>
              </p:nvSpPr>
              <p:spPr>
                <a:xfrm>
                  <a:off x="-457200" y="5638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Arc 207"/>
                <p:cNvSpPr/>
                <p:nvPr/>
              </p:nvSpPr>
              <p:spPr>
                <a:xfrm>
                  <a:off x="-457200" y="57912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Arc 208"/>
                <p:cNvSpPr/>
                <p:nvPr/>
              </p:nvSpPr>
              <p:spPr>
                <a:xfrm>
                  <a:off x="-457200" y="59436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Arc 209"/>
                <p:cNvSpPr/>
                <p:nvPr/>
              </p:nvSpPr>
              <p:spPr>
                <a:xfrm>
                  <a:off x="-457200" y="60960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Arc 210"/>
                <p:cNvSpPr/>
                <p:nvPr/>
              </p:nvSpPr>
              <p:spPr>
                <a:xfrm>
                  <a:off x="-457200" y="6248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" name="Group 9"/>
              <p:cNvGrpSpPr/>
              <p:nvPr/>
            </p:nvGrpSpPr>
            <p:grpSpPr>
              <a:xfrm>
                <a:off x="8686800" y="12915"/>
                <a:ext cx="914400" cy="6858000"/>
                <a:chOff x="8686800" y="12915"/>
                <a:chExt cx="914400" cy="6858000"/>
              </a:xfrm>
            </p:grpSpPr>
            <p:sp>
              <p:nvSpPr>
                <p:cNvPr id="128" name="Arc 127"/>
                <p:cNvSpPr/>
                <p:nvPr/>
              </p:nvSpPr>
              <p:spPr>
                <a:xfrm flipH="1">
                  <a:off x="8686800" y="129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9" name="Arc 128"/>
                <p:cNvSpPr/>
                <p:nvPr/>
              </p:nvSpPr>
              <p:spPr>
                <a:xfrm flipH="1">
                  <a:off x="8686800" y="1653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0" name="Arc 129"/>
                <p:cNvSpPr/>
                <p:nvPr/>
              </p:nvSpPr>
              <p:spPr>
                <a:xfrm flipH="1">
                  <a:off x="8686800" y="3177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1" name="Arc 130"/>
                <p:cNvSpPr/>
                <p:nvPr/>
              </p:nvSpPr>
              <p:spPr>
                <a:xfrm flipH="1">
                  <a:off x="8686800" y="4701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Arc 131"/>
                <p:cNvSpPr/>
                <p:nvPr/>
              </p:nvSpPr>
              <p:spPr>
                <a:xfrm flipH="1">
                  <a:off x="8686800" y="6225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Arc 132"/>
                <p:cNvSpPr/>
                <p:nvPr/>
              </p:nvSpPr>
              <p:spPr>
                <a:xfrm flipH="1">
                  <a:off x="8686800" y="7749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Arc 133"/>
                <p:cNvSpPr/>
                <p:nvPr/>
              </p:nvSpPr>
              <p:spPr>
                <a:xfrm flipH="1">
                  <a:off x="8686800" y="9273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Arc 134"/>
                <p:cNvSpPr/>
                <p:nvPr/>
              </p:nvSpPr>
              <p:spPr>
                <a:xfrm flipH="1">
                  <a:off x="8686800" y="10797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6" name="Arc 135"/>
                <p:cNvSpPr/>
                <p:nvPr/>
              </p:nvSpPr>
              <p:spPr>
                <a:xfrm flipH="1">
                  <a:off x="8686800" y="12321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Arc 136"/>
                <p:cNvSpPr/>
                <p:nvPr/>
              </p:nvSpPr>
              <p:spPr>
                <a:xfrm flipH="1">
                  <a:off x="8686800" y="13845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Arc 137"/>
                <p:cNvSpPr/>
                <p:nvPr/>
              </p:nvSpPr>
              <p:spPr>
                <a:xfrm flipH="1">
                  <a:off x="8686800" y="15369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Arc 138"/>
                <p:cNvSpPr/>
                <p:nvPr/>
              </p:nvSpPr>
              <p:spPr>
                <a:xfrm flipH="1">
                  <a:off x="8686800" y="16893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0" name="Arc 139"/>
                <p:cNvSpPr/>
                <p:nvPr/>
              </p:nvSpPr>
              <p:spPr>
                <a:xfrm flipH="1">
                  <a:off x="8686800" y="18417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1" name="Arc 140"/>
                <p:cNvSpPr/>
                <p:nvPr/>
              </p:nvSpPr>
              <p:spPr>
                <a:xfrm flipH="1">
                  <a:off x="8686800" y="19941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2" name="Arc 141"/>
                <p:cNvSpPr/>
                <p:nvPr/>
              </p:nvSpPr>
              <p:spPr>
                <a:xfrm flipH="1">
                  <a:off x="8686800" y="21465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3" name="Arc 142"/>
                <p:cNvSpPr/>
                <p:nvPr/>
              </p:nvSpPr>
              <p:spPr>
                <a:xfrm flipH="1">
                  <a:off x="8686800" y="22989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4" name="Arc 143"/>
                <p:cNvSpPr/>
                <p:nvPr/>
              </p:nvSpPr>
              <p:spPr>
                <a:xfrm flipH="1">
                  <a:off x="8686800" y="24513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5" name="Arc 144"/>
                <p:cNvSpPr/>
                <p:nvPr/>
              </p:nvSpPr>
              <p:spPr>
                <a:xfrm flipH="1">
                  <a:off x="8686800" y="26037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6" name="Arc 145"/>
                <p:cNvSpPr/>
                <p:nvPr/>
              </p:nvSpPr>
              <p:spPr>
                <a:xfrm flipH="1">
                  <a:off x="8686800" y="27561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7" name="Arc 146"/>
                <p:cNvSpPr/>
                <p:nvPr/>
              </p:nvSpPr>
              <p:spPr>
                <a:xfrm flipH="1">
                  <a:off x="8686800" y="29085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8" name="Arc 147"/>
                <p:cNvSpPr/>
                <p:nvPr/>
              </p:nvSpPr>
              <p:spPr>
                <a:xfrm flipH="1">
                  <a:off x="8686800" y="30609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9" name="Arc 148"/>
                <p:cNvSpPr/>
                <p:nvPr/>
              </p:nvSpPr>
              <p:spPr>
                <a:xfrm flipH="1">
                  <a:off x="8686800" y="32133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0" name="Arc 149"/>
                <p:cNvSpPr/>
                <p:nvPr/>
              </p:nvSpPr>
              <p:spPr>
                <a:xfrm flipH="1">
                  <a:off x="8686800" y="33657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1" name="Arc 150"/>
                <p:cNvSpPr/>
                <p:nvPr/>
              </p:nvSpPr>
              <p:spPr>
                <a:xfrm flipH="1">
                  <a:off x="8686800" y="35181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2" name="Arc 151"/>
                <p:cNvSpPr/>
                <p:nvPr/>
              </p:nvSpPr>
              <p:spPr>
                <a:xfrm flipH="1">
                  <a:off x="8686800" y="36705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3" name="Arc 152"/>
                <p:cNvSpPr/>
                <p:nvPr/>
              </p:nvSpPr>
              <p:spPr>
                <a:xfrm flipH="1">
                  <a:off x="8686800" y="38229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4" name="Arc 153"/>
                <p:cNvSpPr/>
                <p:nvPr/>
              </p:nvSpPr>
              <p:spPr>
                <a:xfrm flipH="1">
                  <a:off x="8686800" y="39753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5" name="Arc 154"/>
                <p:cNvSpPr/>
                <p:nvPr/>
              </p:nvSpPr>
              <p:spPr>
                <a:xfrm flipH="1">
                  <a:off x="8686800" y="41277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6" name="Arc 155"/>
                <p:cNvSpPr/>
                <p:nvPr/>
              </p:nvSpPr>
              <p:spPr>
                <a:xfrm flipH="1">
                  <a:off x="8686800" y="42801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7" name="Arc 156"/>
                <p:cNvSpPr/>
                <p:nvPr/>
              </p:nvSpPr>
              <p:spPr>
                <a:xfrm flipH="1">
                  <a:off x="8686800" y="44325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8" name="Arc 157"/>
                <p:cNvSpPr/>
                <p:nvPr/>
              </p:nvSpPr>
              <p:spPr>
                <a:xfrm flipH="1">
                  <a:off x="8686800" y="45849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9" name="Arc 158"/>
                <p:cNvSpPr/>
                <p:nvPr/>
              </p:nvSpPr>
              <p:spPr>
                <a:xfrm flipH="1">
                  <a:off x="8686800" y="47373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0" name="Arc 159"/>
                <p:cNvSpPr/>
                <p:nvPr/>
              </p:nvSpPr>
              <p:spPr>
                <a:xfrm flipH="1">
                  <a:off x="8686800" y="48897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1" name="Arc 160"/>
                <p:cNvSpPr/>
                <p:nvPr/>
              </p:nvSpPr>
              <p:spPr>
                <a:xfrm flipH="1">
                  <a:off x="8686800" y="50421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2" name="Arc 161"/>
                <p:cNvSpPr/>
                <p:nvPr/>
              </p:nvSpPr>
              <p:spPr>
                <a:xfrm flipH="1">
                  <a:off x="8686800" y="51945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3" name="Arc 162"/>
                <p:cNvSpPr/>
                <p:nvPr/>
              </p:nvSpPr>
              <p:spPr>
                <a:xfrm flipH="1">
                  <a:off x="8686800" y="53469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4" name="Arc 163"/>
                <p:cNvSpPr/>
                <p:nvPr/>
              </p:nvSpPr>
              <p:spPr>
                <a:xfrm flipH="1">
                  <a:off x="8686800" y="54993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5" name="Arc 164"/>
                <p:cNvSpPr/>
                <p:nvPr/>
              </p:nvSpPr>
              <p:spPr>
                <a:xfrm flipH="1">
                  <a:off x="8686800" y="56517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6" name="Arc 165"/>
                <p:cNvSpPr/>
                <p:nvPr/>
              </p:nvSpPr>
              <p:spPr>
                <a:xfrm flipH="1">
                  <a:off x="8686800" y="58041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7" name="Arc 166"/>
                <p:cNvSpPr/>
                <p:nvPr/>
              </p:nvSpPr>
              <p:spPr>
                <a:xfrm flipH="1">
                  <a:off x="8686800" y="59565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8" name="Arc 167"/>
                <p:cNvSpPr/>
                <p:nvPr/>
              </p:nvSpPr>
              <p:spPr>
                <a:xfrm flipH="1">
                  <a:off x="8686800" y="61089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9" name="Arc 168"/>
                <p:cNvSpPr/>
                <p:nvPr/>
              </p:nvSpPr>
              <p:spPr>
                <a:xfrm flipH="1">
                  <a:off x="8686800" y="62613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" name="Group 10"/>
              <p:cNvGrpSpPr/>
              <p:nvPr/>
            </p:nvGrpSpPr>
            <p:grpSpPr>
              <a:xfrm>
                <a:off x="0" y="-457200"/>
                <a:ext cx="9144000" cy="914400"/>
                <a:chOff x="0" y="-457200"/>
                <a:chExt cx="9144000" cy="914400"/>
              </a:xfrm>
            </p:grpSpPr>
            <p:sp>
              <p:nvSpPr>
                <p:cNvPr id="70" name="Arc 69"/>
                <p:cNvSpPr/>
                <p:nvPr/>
              </p:nvSpPr>
              <p:spPr>
                <a:xfrm rot="5400000">
                  <a:off x="60960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" name="Arc 70"/>
                <p:cNvSpPr/>
                <p:nvPr/>
              </p:nvSpPr>
              <p:spPr>
                <a:xfrm rot="5400000">
                  <a:off x="59436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" name="Arc 71"/>
                <p:cNvSpPr/>
                <p:nvPr/>
              </p:nvSpPr>
              <p:spPr>
                <a:xfrm rot="5400000">
                  <a:off x="57912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" name="Arc 72"/>
                <p:cNvSpPr/>
                <p:nvPr/>
              </p:nvSpPr>
              <p:spPr>
                <a:xfrm rot="5400000">
                  <a:off x="56388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" name="Arc 73"/>
                <p:cNvSpPr/>
                <p:nvPr/>
              </p:nvSpPr>
              <p:spPr>
                <a:xfrm rot="5400000">
                  <a:off x="54864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" name="Arc 74"/>
                <p:cNvSpPr/>
                <p:nvPr/>
              </p:nvSpPr>
              <p:spPr>
                <a:xfrm rot="5400000">
                  <a:off x="53340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" name="Arc 75"/>
                <p:cNvSpPr/>
                <p:nvPr/>
              </p:nvSpPr>
              <p:spPr>
                <a:xfrm rot="5400000">
                  <a:off x="51816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" name="Arc 76"/>
                <p:cNvSpPr/>
                <p:nvPr/>
              </p:nvSpPr>
              <p:spPr>
                <a:xfrm rot="5400000">
                  <a:off x="50292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" name="Arc 77"/>
                <p:cNvSpPr/>
                <p:nvPr/>
              </p:nvSpPr>
              <p:spPr>
                <a:xfrm rot="5400000">
                  <a:off x="48768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Arc 78"/>
                <p:cNvSpPr/>
                <p:nvPr/>
              </p:nvSpPr>
              <p:spPr>
                <a:xfrm rot="5400000">
                  <a:off x="47244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Arc 79"/>
                <p:cNvSpPr/>
                <p:nvPr/>
              </p:nvSpPr>
              <p:spPr>
                <a:xfrm rot="5400000">
                  <a:off x="45720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Arc 80"/>
                <p:cNvSpPr/>
                <p:nvPr/>
              </p:nvSpPr>
              <p:spPr>
                <a:xfrm rot="5400000">
                  <a:off x="44196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Arc 81"/>
                <p:cNvSpPr/>
                <p:nvPr/>
              </p:nvSpPr>
              <p:spPr>
                <a:xfrm rot="5400000">
                  <a:off x="42672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Arc 82"/>
                <p:cNvSpPr/>
                <p:nvPr/>
              </p:nvSpPr>
              <p:spPr>
                <a:xfrm rot="5400000">
                  <a:off x="41148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Arc 83"/>
                <p:cNvSpPr/>
                <p:nvPr/>
              </p:nvSpPr>
              <p:spPr>
                <a:xfrm rot="5400000">
                  <a:off x="39624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Arc 84"/>
                <p:cNvSpPr/>
                <p:nvPr/>
              </p:nvSpPr>
              <p:spPr>
                <a:xfrm rot="5400000">
                  <a:off x="38100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Arc 85"/>
                <p:cNvSpPr/>
                <p:nvPr/>
              </p:nvSpPr>
              <p:spPr>
                <a:xfrm rot="5400000">
                  <a:off x="36576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Arc 86"/>
                <p:cNvSpPr/>
                <p:nvPr/>
              </p:nvSpPr>
              <p:spPr>
                <a:xfrm rot="5400000">
                  <a:off x="35052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Arc 87"/>
                <p:cNvSpPr/>
                <p:nvPr/>
              </p:nvSpPr>
              <p:spPr>
                <a:xfrm rot="5400000">
                  <a:off x="33528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Arc 88"/>
                <p:cNvSpPr/>
                <p:nvPr/>
              </p:nvSpPr>
              <p:spPr>
                <a:xfrm rot="5400000">
                  <a:off x="32004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Arc 89"/>
                <p:cNvSpPr/>
                <p:nvPr/>
              </p:nvSpPr>
              <p:spPr>
                <a:xfrm rot="5400000">
                  <a:off x="30480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Arc 90"/>
                <p:cNvSpPr/>
                <p:nvPr/>
              </p:nvSpPr>
              <p:spPr>
                <a:xfrm rot="5400000">
                  <a:off x="28956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Arc 91"/>
                <p:cNvSpPr/>
                <p:nvPr/>
              </p:nvSpPr>
              <p:spPr>
                <a:xfrm rot="5400000">
                  <a:off x="27432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Arc 92"/>
                <p:cNvSpPr/>
                <p:nvPr/>
              </p:nvSpPr>
              <p:spPr>
                <a:xfrm rot="5400000">
                  <a:off x="25908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Arc 93"/>
                <p:cNvSpPr/>
                <p:nvPr/>
              </p:nvSpPr>
              <p:spPr>
                <a:xfrm rot="5400000">
                  <a:off x="24384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" name="Arc 94"/>
                <p:cNvSpPr/>
                <p:nvPr/>
              </p:nvSpPr>
              <p:spPr>
                <a:xfrm rot="5400000">
                  <a:off x="22860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Arc 95"/>
                <p:cNvSpPr/>
                <p:nvPr/>
              </p:nvSpPr>
              <p:spPr>
                <a:xfrm rot="5400000">
                  <a:off x="21336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7" name="Arc 96"/>
                <p:cNvSpPr/>
                <p:nvPr/>
              </p:nvSpPr>
              <p:spPr>
                <a:xfrm rot="5400000">
                  <a:off x="19812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8" name="Arc 97"/>
                <p:cNvSpPr/>
                <p:nvPr/>
              </p:nvSpPr>
              <p:spPr>
                <a:xfrm rot="5400000">
                  <a:off x="18288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9" name="Arc 98"/>
                <p:cNvSpPr/>
                <p:nvPr/>
              </p:nvSpPr>
              <p:spPr>
                <a:xfrm rot="5400000">
                  <a:off x="16764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0" name="Arc 99"/>
                <p:cNvSpPr/>
                <p:nvPr/>
              </p:nvSpPr>
              <p:spPr>
                <a:xfrm rot="5400000">
                  <a:off x="15240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" name="Arc 100"/>
                <p:cNvSpPr/>
                <p:nvPr/>
              </p:nvSpPr>
              <p:spPr>
                <a:xfrm rot="5400000">
                  <a:off x="13716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2" name="Arc 101"/>
                <p:cNvSpPr/>
                <p:nvPr/>
              </p:nvSpPr>
              <p:spPr>
                <a:xfrm rot="5400000">
                  <a:off x="12192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3" name="Arc 102"/>
                <p:cNvSpPr/>
                <p:nvPr/>
              </p:nvSpPr>
              <p:spPr>
                <a:xfrm rot="5400000">
                  <a:off x="10668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Arc 103"/>
                <p:cNvSpPr/>
                <p:nvPr/>
              </p:nvSpPr>
              <p:spPr>
                <a:xfrm rot="5400000">
                  <a:off x="9144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Arc 104"/>
                <p:cNvSpPr/>
                <p:nvPr/>
              </p:nvSpPr>
              <p:spPr>
                <a:xfrm rot="5400000">
                  <a:off x="7620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6" name="Arc 105"/>
                <p:cNvSpPr/>
                <p:nvPr/>
              </p:nvSpPr>
              <p:spPr>
                <a:xfrm rot="5400000">
                  <a:off x="6096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7" name="Arc 106"/>
                <p:cNvSpPr/>
                <p:nvPr/>
              </p:nvSpPr>
              <p:spPr>
                <a:xfrm rot="5400000">
                  <a:off x="4572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Arc 107"/>
                <p:cNvSpPr/>
                <p:nvPr/>
              </p:nvSpPr>
              <p:spPr>
                <a:xfrm rot="5400000">
                  <a:off x="3048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Arc 108"/>
                <p:cNvSpPr/>
                <p:nvPr/>
              </p:nvSpPr>
              <p:spPr>
                <a:xfrm rot="5400000">
                  <a:off x="1524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0" name="Arc 109"/>
                <p:cNvSpPr/>
                <p:nvPr/>
              </p:nvSpPr>
              <p:spPr>
                <a:xfrm rot="5400000">
                  <a:off x="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Arc 110"/>
                <p:cNvSpPr/>
                <p:nvPr/>
              </p:nvSpPr>
              <p:spPr>
                <a:xfrm rot="5400000">
                  <a:off x="-1524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Arc 111"/>
                <p:cNvSpPr/>
                <p:nvPr/>
              </p:nvSpPr>
              <p:spPr>
                <a:xfrm rot="5400000">
                  <a:off x="83820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" name="Arc 112"/>
                <p:cNvSpPr/>
                <p:nvPr/>
              </p:nvSpPr>
              <p:spPr>
                <a:xfrm rot="5400000">
                  <a:off x="82296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Arc 113"/>
                <p:cNvSpPr/>
                <p:nvPr/>
              </p:nvSpPr>
              <p:spPr>
                <a:xfrm rot="5400000">
                  <a:off x="80772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Arc 114"/>
                <p:cNvSpPr/>
                <p:nvPr/>
              </p:nvSpPr>
              <p:spPr>
                <a:xfrm rot="5400000">
                  <a:off x="79248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Arc 115"/>
                <p:cNvSpPr/>
                <p:nvPr/>
              </p:nvSpPr>
              <p:spPr>
                <a:xfrm rot="5400000">
                  <a:off x="77724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Arc 116"/>
                <p:cNvSpPr/>
                <p:nvPr/>
              </p:nvSpPr>
              <p:spPr>
                <a:xfrm rot="5400000">
                  <a:off x="76200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Arc 117"/>
                <p:cNvSpPr/>
                <p:nvPr/>
              </p:nvSpPr>
              <p:spPr>
                <a:xfrm rot="5400000">
                  <a:off x="74676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9" name="Arc 118"/>
                <p:cNvSpPr/>
                <p:nvPr/>
              </p:nvSpPr>
              <p:spPr>
                <a:xfrm rot="5400000">
                  <a:off x="73152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Arc 119"/>
                <p:cNvSpPr/>
                <p:nvPr/>
              </p:nvSpPr>
              <p:spPr>
                <a:xfrm rot="5400000">
                  <a:off x="71628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" name="Arc 120"/>
                <p:cNvSpPr/>
                <p:nvPr/>
              </p:nvSpPr>
              <p:spPr>
                <a:xfrm rot="5400000">
                  <a:off x="70104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2" name="Arc 121"/>
                <p:cNvSpPr/>
                <p:nvPr/>
              </p:nvSpPr>
              <p:spPr>
                <a:xfrm rot="5400000">
                  <a:off x="68580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3" name="Arc 122"/>
                <p:cNvSpPr/>
                <p:nvPr/>
              </p:nvSpPr>
              <p:spPr>
                <a:xfrm rot="5400000">
                  <a:off x="67056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4" name="Arc 123"/>
                <p:cNvSpPr/>
                <p:nvPr/>
              </p:nvSpPr>
              <p:spPr>
                <a:xfrm rot="5400000">
                  <a:off x="65532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5" name="Arc 124"/>
                <p:cNvSpPr/>
                <p:nvPr/>
              </p:nvSpPr>
              <p:spPr>
                <a:xfrm rot="5400000">
                  <a:off x="64008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6" name="Arc 125"/>
                <p:cNvSpPr/>
                <p:nvPr/>
              </p:nvSpPr>
              <p:spPr>
                <a:xfrm rot="5400000">
                  <a:off x="62484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7" name="Arc 126"/>
                <p:cNvSpPr/>
                <p:nvPr/>
              </p:nvSpPr>
              <p:spPr>
                <a:xfrm rot="5400000">
                  <a:off x="57912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" name="Group 11"/>
              <p:cNvGrpSpPr/>
              <p:nvPr/>
            </p:nvGrpSpPr>
            <p:grpSpPr>
              <a:xfrm flipV="1">
                <a:off x="0" y="6400800"/>
                <a:ext cx="9144000" cy="914400"/>
                <a:chOff x="152400" y="-304800"/>
                <a:chExt cx="9144000" cy="914400"/>
              </a:xfrm>
            </p:grpSpPr>
            <p:sp>
              <p:nvSpPr>
                <p:cNvPr id="13" name="Arc 12"/>
                <p:cNvSpPr/>
                <p:nvPr/>
              </p:nvSpPr>
              <p:spPr>
                <a:xfrm rot="5400000">
                  <a:off x="62484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Arc 13"/>
                <p:cNvSpPr/>
                <p:nvPr/>
              </p:nvSpPr>
              <p:spPr>
                <a:xfrm rot="5400000">
                  <a:off x="60960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Arc 14"/>
                <p:cNvSpPr/>
                <p:nvPr/>
              </p:nvSpPr>
              <p:spPr>
                <a:xfrm rot="5400000">
                  <a:off x="59436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Arc 15"/>
                <p:cNvSpPr/>
                <p:nvPr/>
              </p:nvSpPr>
              <p:spPr>
                <a:xfrm rot="5400000">
                  <a:off x="57912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Arc 16"/>
                <p:cNvSpPr/>
                <p:nvPr/>
              </p:nvSpPr>
              <p:spPr>
                <a:xfrm rot="5400000">
                  <a:off x="56388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Arc 17"/>
                <p:cNvSpPr/>
                <p:nvPr/>
              </p:nvSpPr>
              <p:spPr>
                <a:xfrm rot="5400000">
                  <a:off x="54864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Arc 18"/>
                <p:cNvSpPr/>
                <p:nvPr/>
              </p:nvSpPr>
              <p:spPr>
                <a:xfrm rot="5400000">
                  <a:off x="53340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Arc 19"/>
                <p:cNvSpPr/>
                <p:nvPr/>
              </p:nvSpPr>
              <p:spPr>
                <a:xfrm rot="5400000">
                  <a:off x="51816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Arc 20"/>
                <p:cNvSpPr/>
                <p:nvPr/>
              </p:nvSpPr>
              <p:spPr>
                <a:xfrm rot="5400000">
                  <a:off x="50292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Arc 21"/>
                <p:cNvSpPr/>
                <p:nvPr/>
              </p:nvSpPr>
              <p:spPr>
                <a:xfrm rot="5400000">
                  <a:off x="48768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Arc 22"/>
                <p:cNvSpPr/>
                <p:nvPr/>
              </p:nvSpPr>
              <p:spPr>
                <a:xfrm rot="5400000">
                  <a:off x="47244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Arc 23"/>
                <p:cNvSpPr/>
                <p:nvPr/>
              </p:nvSpPr>
              <p:spPr>
                <a:xfrm rot="5400000">
                  <a:off x="45720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Arc 24"/>
                <p:cNvSpPr/>
                <p:nvPr/>
              </p:nvSpPr>
              <p:spPr>
                <a:xfrm rot="5400000">
                  <a:off x="44196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Arc 25"/>
                <p:cNvSpPr/>
                <p:nvPr/>
              </p:nvSpPr>
              <p:spPr>
                <a:xfrm rot="5400000">
                  <a:off x="42672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Arc 26"/>
                <p:cNvSpPr/>
                <p:nvPr/>
              </p:nvSpPr>
              <p:spPr>
                <a:xfrm rot="5400000">
                  <a:off x="41148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Arc 27"/>
                <p:cNvSpPr/>
                <p:nvPr/>
              </p:nvSpPr>
              <p:spPr>
                <a:xfrm rot="5400000">
                  <a:off x="39624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Arc 28"/>
                <p:cNvSpPr/>
                <p:nvPr/>
              </p:nvSpPr>
              <p:spPr>
                <a:xfrm rot="5400000">
                  <a:off x="38100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Arc 29"/>
                <p:cNvSpPr/>
                <p:nvPr/>
              </p:nvSpPr>
              <p:spPr>
                <a:xfrm rot="5400000">
                  <a:off x="36576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Arc 30"/>
                <p:cNvSpPr/>
                <p:nvPr/>
              </p:nvSpPr>
              <p:spPr>
                <a:xfrm rot="5400000">
                  <a:off x="35052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Arc 31"/>
                <p:cNvSpPr/>
                <p:nvPr/>
              </p:nvSpPr>
              <p:spPr>
                <a:xfrm rot="5400000">
                  <a:off x="33528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Arc 32"/>
                <p:cNvSpPr/>
                <p:nvPr/>
              </p:nvSpPr>
              <p:spPr>
                <a:xfrm rot="5400000">
                  <a:off x="32004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Arc 33"/>
                <p:cNvSpPr/>
                <p:nvPr/>
              </p:nvSpPr>
              <p:spPr>
                <a:xfrm rot="5400000">
                  <a:off x="30480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Arc 34"/>
                <p:cNvSpPr/>
                <p:nvPr/>
              </p:nvSpPr>
              <p:spPr>
                <a:xfrm rot="5400000">
                  <a:off x="28956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Arc 35"/>
                <p:cNvSpPr/>
                <p:nvPr/>
              </p:nvSpPr>
              <p:spPr>
                <a:xfrm rot="5400000">
                  <a:off x="27432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Arc 36"/>
                <p:cNvSpPr/>
                <p:nvPr/>
              </p:nvSpPr>
              <p:spPr>
                <a:xfrm rot="5400000">
                  <a:off x="25908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Arc 37"/>
                <p:cNvSpPr/>
                <p:nvPr/>
              </p:nvSpPr>
              <p:spPr>
                <a:xfrm rot="5400000">
                  <a:off x="24384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Arc 38"/>
                <p:cNvSpPr/>
                <p:nvPr/>
              </p:nvSpPr>
              <p:spPr>
                <a:xfrm rot="5400000">
                  <a:off x="22860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Arc 39"/>
                <p:cNvSpPr/>
                <p:nvPr/>
              </p:nvSpPr>
              <p:spPr>
                <a:xfrm rot="5400000">
                  <a:off x="21336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Arc 40"/>
                <p:cNvSpPr/>
                <p:nvPr/>
              </p:nvSpPr>
              <p:spPr>
                <a:xfrm rot="5400000">
                  <a:off x="19812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Arc 41"/>
                <p:cNvSpPr/>
                <p:nvPr/>
              </p:nvSpPr>
              <p:spPr>
                <a:xfrm rot="5400000">
                  <a:off x="18288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Arc 42"/>
                <p:cNvSpPr/>
                <p:nvPr/>
              </p:nvSpPr>
              <p:spPr>
                <a:xfrm rot="5400000">
                  <a:off x="16764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Arc 43"/>
                <p:cNvSpPr/>
                <p:nvPr/>
              </p:nvSpPr>
              <p:spPr>
                <a:xfrm rot="5400000">
                  <a:off x="15240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Arc 44"/>
                <p:cNvSpPr/>
                <p:nvPr/>
              </p:nvSpPr>
              <p:spPr>
                <a:xfrm rot="5400000">
                  <a:off x="13716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Arc 45"/>
                <p:cNvSpPr/>
                <p:nvPr/>
              </p:nvSpPr>
              <p:spPr>
                <a:xfrm rot="5400000">
                  <a:off x="12192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Arc 46"/>
                <p:cNvSpPr/>
                <p:nvPr/>
              </p:nvSpPr>
              <p:spPr>
                <a:xfrm rot="5400000">
                  <a:off x="10668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Arc 47"/>
                <p:cNvSpPr/>
                <p:nvPr/>
              </p:nvSpPr>
              <p:spPr>
                <a:xfrm rot="5400000">
                  <a:off x="9144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Arc 48"/>
                <p:cNvSpPr/>
                <p:nvPr/>
              </p:nvSpPr>
              <p:spPr>
                <a:xfrm rot="5400000">
                  <a:off x="7620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Arc 49"/>
                <p:cNvSpPr/>
                <p:nvPr/>
              </p:nvSpPr>
              <p:spPr>
                <a:xfrm rot="5400000">
                  <a:off x="6096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Arc 50"/>
                <p:cNvSpPr/>
                <p:nvPr/>
              </p:nvSpPr>
              <p:spPr>
                <a:xfrm rot="5400000">
                  <a:off x="4572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Arc 51"/>
                <p:cNvSpPr/>
                <p:nvPr/>
              </p:nvSpPr>
              <p:spPr>
                <a:xfrm rot="5400000">
                  <a:off x="3048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Arc 52"/>
                <p:cNvSpPr/>
                <p:nvPr/>
              </p:nvSpPr>
              <p:spPr>
                <a:xfrm rot="5400000">
                  <a:off x="1524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Arc 53"/>
                <p:cNvSpPr/>
                <p:nvPr/>
              </p:nvSpPr>
              <p:spPr>
                <a:xfrm rot="5400000">
                  <a:off x="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Arc 54"/>
                <p:cNvSpPr/>
                <p:nvPr/>
              </p:nvSpPr>
              <p:spPr>
                <a:xfrm rot="5400000">
                  <a:off x="85344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Arc 55"/>
                <p:cNvSpPr/>
                <p:nvPr/>
              </p:nvSpPr>
              <p:spPr>
                <a:xfrm rot="5400000">
                  <a:off x="83820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Arc 56"/>
                <p:cNvSpPr/>
                <p:nvPr/>
              </p:nvSpPr>
              <p:spPr>
                <a:xfrm rot="5400000">
                  <a:off x="82296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Arc 57"/>
                <p:cNvSpPr/>
                <p:nvPr/>
              </p:nvSpPr>
              <p:spPr>
                <a:xfrm rot="5400000">
                  <a:off x="80772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Arc 58"/>
                <p:cNvSpPr/>
                <p:nvPr/>
              </p:nvSpPr>
              <p:spPr>
                <a:xfrm rot="5400000">
                  <a:off x="79248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Arc 59"/>
                <p:cNvSpPr/>
                <p:nvPr/>
              </p:nvSpPr>
              <p:spPr>
                <a:xfrm rot="5400000">
                  <a:off x="77724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Arc 60"/>
                <p:cNvSpPr/>
                <p:nvPr/>
              </p:nvSpPr>
              <p:spPr>
                <a:xfrm rot="5400000">
                  <a:off x="76200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Arc 61"/>
                <p:cNvSpPr/>
                <p:nvPr/>
              </p:nvSpPr>
              <p:spPr>
                <a:xfrm rot="5400000">
                  <a:off x="74676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Arc 62"/>
                <p:cNvSpPr/>
                <p:nvPr/>
              </p:nvSpPr>
              <p:spPr>
                <a:xfrm rot="5400000">
                  <a:off x="73152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" name="Arc 63"/>
                <p:cNvSpPr/>
                <p:nvPr/>
              </p:nvSpPr>
              <p:spPr>
                <a:xfrm rot="5400000">
                  <a:off x="71628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" name="Arc 64"/>
                <p:cNvSpPr/>
                <p:nvPr/>
              </p:nvSpPr>
              <p:spPr>
                <a:xfrm rot="5400000">
                  <a:off x="70104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Arc 65"/>
                <p:cNvSpPr/>
                <p:nvPr/>
              </p:nvSpPr>
              <p:spPr>
                <a:xfrm rot="5400000">
                  <a:off x="68580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Arc 66"/>
                <p:cNvSpPr/>
                <p:nvPr/>
              </p:nvSpPr>
              <p:spPr>
                <a:xfrm rot="5400000">
                  <a:off x="67056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Arc 67"/>
                <p:cNvSpPr/>
                <p:nvPr/>
              </p:nvSpPr>
              <p:spPr>
                <a:xfrm rot="5400000">
                  <a:off x="65532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Arc 68"/>
                <p:cNvSpPr/>
                <p:nvPr/>
              </p:nvSpPr>
              <p:spPr>
                <a:xfrm rot="5400000">
                  <a:off x="64008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212" name="Rectangle 211"/>
            <p:cNvSpPr/>
            <p:nvPr userDrawn="1"/>
          </p:nvSpPr>
          <p:spPr>
            <a:xfrm>
              <a:off x="457200" y="457200"/>
              <a:ext cx="8229600" cy="5943600"/>
            </a:xfrm>
            <a:prstGeom prst="rect">
              <a:avLst/>
            </a:prstGeom>
            <a:solidFill>
              <a:schemeClr val="accent1">
                <a:tint val="60000"/>
              </a:schemeClr>
            </a:solidFill>
            <a:ln w="6350" cap="rnd" cmpd="sng" algn="ctr">
              <a:noFill/>
              <a:prstDash val="solid"/>
            </a:ln>
            <a:effectLst>
              <a:innerShdw blurRad="101600">
                <a:srgbClr val="000000">
                  <a:alpha val="43137"/>
                </a:srgbClr>
              </a:innerShdw>
            </a:effectLst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Rectangle 212"/>
            <p:cNvSpPr/>
            <p:nvPr userDrawn="1"/>
          </p:nvSpPr>
          <p:spPr>
            <a:xfrm>
              <a:off x="876300" y="828675"/>
              <a:ext cx="7391400" cy="5200650"/>
            </a:xfrm>
            <a:prstGeom prst="rect">
              <a:avLst/>
            </a:prstGeom>
            <a:solidFill>
              <a:schemeClr val="bg1"/>
            </a:solidFill>
            <a:ln w="6350" cap="rnd" cmpd="sng" algn="ctr">
              <a:noFill/>
              <a:prstDash val="solid"/>
            </a:ln>
            <a:effectLst>
              <a:outerShdw blurRad="254000" algn="tl" rotWithShape="0">
                <a:srgbClr val="000000">
                  <a:alpha val="43137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0600" y="914400"/>
            <a:ext cx="7162800" cy="762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1828803"/>
            <a:ext cx="7162800" cy="4038598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59BDFDF3-D88D-4543-898D-E64374E98FC3}" type="datetimeFigureOut">
              <a:rPr lang="en-US" smtClean="0">
                <a:solidFill>
                  <a:schemeClr val="tx1"/>
                </a:solidFill>
              </a:rPr>
              <a:pPr/>
              <a:t>7/2/2015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0080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0080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181A885-9F8E-4F8B-9FA2-CC99E53ECE23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775511" y="5315777"/>
            <a:ext cx="3902272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1116920" y="1400226"/>
            <a:ext cx="6949440" cy="304800"/>
          </a:xfrm>
        </p:spPr>
        <p:txBody>
          <a:bodyPr>
            <a:normAutofit/>
          </a:bodyPr>
          <a:lstStyle/>
          <a:p>
            <a:r>
              <a:rPr lang="en-US" sz="1400" dirty="0" smtClean="0"/>
              <a:t> “Train the Trainer” Program </a:t>
            </a:r>
            <a:endParaRPr lang="en-US" sz="1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800100" y="2953387"/>
            <a:ext cx="6949440" cy="266700"/>
          </a:xfrm>
        </p:spPr>
        <p:txBody>
          <a:bodyPr>
            <a:noAutofit/>
          </a:bodyPr>
          <a:lstStyle/>
          <a:p>
            <a:r>
              <a:rPr lang="en-US" sz="2000" dirty="0" smtClean="0"/>
              <a:t>Participant Name</a:t>
            </a:r>
            <a:r>
              <a:rPr lang="en-US" sz="1400" dirty="0" smtClean="0"/>
              <a:t>: _________________________________________________________________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1202501" y="1833614"/>
            <a:ext cx="6949440" cy="381000"/>
          </a:xfrm>
        </p:spPr>
        <p:txBody>
          <a:bodyPr/>
          <a:lstStyle/>
          <a:p>
            <a:r>
              <a:rPr lang="en-US" sz="1800" dirty="0" smtClean="0"/>
              <a:t>WAREHOUSE WORKER HAZARDS IN STRUCTURAL STEEL </a:t>
            </a:r>
          </a:p>
          <a:p>
            <a:r>
              <a:rPr lang="en-US" sz="1800" dirty="0" smtClean="0"/>
              <a:t>FABRICATING AND SUPPLY COMPANIES</a:t>
            </a:r>
            <a:endParaRPr lang="en-US" sz="1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-829896" y="3420972"/>
            <a:ext cx="6949440" cy="257175"/>
          </a:xfrm>
        </p:spPr>
        <p:txBody>
          <a:bodyPr>
            <a:noAutofit/>
          </a:bodyPr>
          <a:lstStyle/>
          <a:p>
            <a:r>
              <a:rPr lang="en-US" sz="1400" dirty="0" smtClean="0"/>
              <a:t>    Presented by Michigan State University: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116920" y="881062"/>
            <a:ext cx="6953250" cy="428625"/>
          </a:xfrm>
        </p:spPr>
        <p:txBody>
          <a:bodyPr>
            <a:noAutofit/>
          </a:bodyPr>
          <a:lstStyle/>
          <a:p>
            <a:r>
              <a:rPr lang="en-US" sz="4000" dirty="0" smtClean="0"/>
              <a:t>Certificate of Completion</a:t>
            </a:r>
            <a:endParaRPr lang="en-US" sz="4000" dirty="0"/>
          </a:p>
        </p:txBody>
      </p:sp>
      <p:sp>
        <p:nvSpPr>
          <p:cNvPr id="12" name="TextBox 11"/>
          <p:cNvSpPr txBox="1"/>
          <p:nvPr/>
        </p:nvSpPr>
        <p:spPr>
          <a:xfrm>
            <a:off x="1752600" y="2383170"/>
            <a:ext cx="61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6/7.5 Contact Hours – </a:t>
            </a:r>
            <a:r>
              <a:rPr lang="en-US" i="1" dirty="0" smtClean="0">
                <a:solidFill>
                  <a:srgbClr val="0C19B8"/>
                </a:solidFill>
              </a:rPr>
              <a:t>Insert Date and Location</a:t>
            </a:r>
            <a:r>
              <a:rPr lang="en-US" i="1" dirty="0" smtClean="0">
                <a:solidFill>
                  <a:srgbClr val="0C19B8"/>
                </a:solidFill>
              </a:rPr>
              <a:t> </a:t>
            </a:r>
            <a:endParaRPr lang="en-US" i="1" dirty="0">
              <a:solidFill>
                <a:srgbClr val="0C19B8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90124" y="4122199"/>
            <a:ext cx="58440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</a:rPr>
              <a:t>Instructor: </a:t>
            </a:r>
            <a:r>
              <a:rPr lang="en-US" sz="2000" i="1" dirty="0" smtClean="0">
                <a:solidFill>
                  <a:srgbClr val="0C19B8"/>
                </a:solidFill>
                <a:latin typeface="+mj-lt"/>
              </a:rPr>
              <a:t>INSERT INSTRUCTOR NAME</a:t>
            </a:r>
            <a:endParaRPr lang="en-US" sz="2000" i="1" dirty="0">
              <a:solidFill>
                <a:srgbClr val="0C19B8"/>
              </a:solidFill>
              <a:latin typeface="+mj-lt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5911" y="5224732"/>
            <a:ext cx="1146124" cy="3810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67000" y="5186171"/>
            <a:ext cx="717648" cy="443253"/>
          </a:xfrm>
          <a:prstGeom prst="rect">
            <a:avLst/>
          </a:prstGeom>
        </p:spPr>
      </p:pic>
      <p:pic>
        <p:nvPicPr>
          <p:cNvPr id="17" name="Picture 2" descr="C:\Users\mrozowsk\Desktop\portico1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103925"/>
            <a:ext cx="619420" cy="622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83231" y="5040678"/>
            <a:ext cx="800130" cy="73423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90124" y="3752867"/>
            <a:ext cx="6834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______________________________________________________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844487" y="5053853"/>
            <a:ext cx="35471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>
                <a:schemeClr val="dk1"/>
              </a:buClr>
            </a:pPr>
            <a:r>
              <a:rPr lang="en-US" sz="800" i="1" dirty="0"/>
              <a:t>This material was produced under grant number </a:t>
            </a:r>
            <a:r>
              <a:rPr lang="en-US" sz="800" i="1" dirty="0" smtClean="0"/>
              <a:t>SH-26316-SH4 </a:t>
            </a:r>
            <a:r>
              <a:rPr lang="en-US" sz="800" i="1" dirty="0"/>
              <a:t>from the </a:t>
            </a:r>
            <a:endParaRPr lang="en-US" sz="800" i="1" dirty="0" smtClean="0"/>
          </a:p>
          <a:p>
            <a:pPr lvl="0">
              <a:buClr>
                <a:schemeClr val="dk1"/>
              </a:buClr>
            </a:pPr>
            <a:r>
              <a:rPr lang="en-US" sz="800" i="1" dirty="0" smtClean="0"/>
              <a:t>Occupational </a:t>
            </a:r>
            <a:r>
              <a:rPr lang="en-US" sz="800" i="1" dirty="0"/>
              <a:t>Safety and Health Administration, U.S. Department of Labor. </a:t>
            </a:r>
            <a:endParaRPr lang="en-US" sz="800" i="1" dirty="0" smtClean="0"/>
          </a:p>
          <a:p>
            <a:pPr lvl="0">
              <a:buClr>
                <a:schemeClr val="dk1"/>
              </a:buClr>
            </a:pPr>
            <a:r>
              <a:rPr lang="en-US" sz="800" i="1" dirty="0" smtClean="0"/>
              <a:t>It </a:t>
            </a:r>
            <a:r>
              <a:rPr lang="en-US" sz="800" i="1" dirty="0"/>
              <a:t>does not necessarily reflect the views or policies of the U.S. Department of </a:t>
            </a:r>
            <a:endParaRPr lang="en-US" sz="800" i="1" dirty="0" smtClean="0"/>
          </a:p>
          <a:p>
            <a:pPr lvl="0">
              <a:buClr>
                <a:schemeClr val="dk1"/>
              </a:buClr>
            </a:pPr>
            <a:r>
              <a:rPr lang="en-US" sz="800" i="1" dirty="0" smtClean="0"/>
              <a:t>Labor</a:t>
            </a:r>
            <a:r>
              <a:rPr lang="en-US" sz="800" i="1" dirty="0"/>
              <a:t>, nor does mention of trades names, commercial products, or </a:t>
            </a:r>
            <a:endParaRPr lang="en-US" sz="800" i="1" dirty="0" smtClean="0"/>
          </a:p>
          <a:p>
            <a:pPr lvl="0">
              <a:buClr>
                <a:schemeClr val="dk1"/>
              </a:buClr>
            </a:pPr>
            <a:r>
              <a:rPr lang="en-US" sz="800" i="1" dirty="0" smtClean="0"/>
              <a:t>organizations </a:t>
            </a:r>
            <a:r>
              <a:rPr lang="en-US" sz="800" i="1" dirty="0"/>
              <a:t>imply endorsement by the U.S. Government.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E47E7E"/>
      </a:hlink>
      <a:folHlink>
        <a:srgbClr val="C84447"/>
      </a:folHlink>
    </a:clrScheme>
    <a:fontScheme name="Office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A5FE218-7597-4164-9796-CDB34168301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105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Office Theme</vt:lpstr>
      <vt:lpstr>Certificate of Completion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2015-03-22T17:46:58Z</dcterms:created>
  <dcterms:modified xsi:type="dcterms:W3CDTF">2015-07-02T18:18:52Z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TC101641909990</vt:lpwstr>
  </property>
</Properties>
</file>